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13"/>
  </p:notesMasterIdLst>
  <p:sldIdLst>
    <p:sldId id="264" r:id="rId2"/>
    <p:sldId id="265" r:id="rId3"/>
    <p:sldId id="266" r:id="rId4"/>
    <p:sldId id="257" r:id="rId5"/>
    <p:sldId id="259" r:id="rId6"/>
    <p:sldId id="258" r:id="rId7"/>
    <p:sldId id="260" r:id="rId8"/>
    <p:sldId id="270" r:id="rId9"/>
    <p:sldId id="269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24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592D6E-B62E-489B-97D6-FF287D7F4EE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6AEC579-A795-4272-AB44-0813116E297E}">
      <dgm:prSet/>
      <dgm:spPr/>
      <dgm:t>
        <a:bodyPr/>
        <a:lstStyle/>
        <a:p>
          <a:r>
            <a:rPr lang="en-US"/>
            <a:t>Students will develop a leadership perspective about social, environmental, economic and consumer factors impacting the HRT industry.</a:t>
          </a:r>
        </a:p>
      </dgm:t>
    </dgm:pt>
    <dgm:pt modelId="{2ABF927A-3BA8-4512-B2CB-D2FCD58EB0AD}" type="parTrans" cxnId="{DC5C9FB6-1BD1-4BA5-B92D-C3D76CDC65DF}">
      <dgm:prSet/>
      <dgm:spPr/>
      <dgm:t>
        <a:bodyPr/>
        <a:lstStyle/>
        <a:p>
          <a:endParaRPr lang="en-US"/>
        </a:p>
      </dgm:t>
    </dgm:pt>
    <dgm:pt modelId="{2416A173-BFB6-4E78-BEE5-436782218781}" type="sibTrans" cxnId="{DC5C9FB6-1BD1-4BA5-B92D-C3D76CDC65DF}">
      <dgm:prSet/>
      <dgm:spPr/>
      <dgm:t>
        <a:bodyPr/>
        <a:lstStyle/>
        <a:p>
          <a:endParaRPr lang="en-US"/>
        </a:p>
      </dgm:t>
    </dgm:pt>
    <dgm:pt modelId="{1BCA53D6-8146-4ED0-8E08-BDE8FA49764D}">
      <dgm:prSet/>
      <dgm:spPr/>
      <dgm:t>
        <a:bodyPr/>
        <a:lstStyle/>
        <a:p>
          <a:r>
            <a:rPr lang="en-US"/>
            <a:t>Career options: Airline Pilot, Hotel Manager, Event or Travel Consultant</a:t>
          </a:r>
        </a:p>
      </dgm:t>
    </dgm:pt>
    <dgm:pt modelId="{78AE410F-B8F0-4299-BC2C-2819208EAAD0}" type="parTrans" cxnId="{87B08CCA-6E1B-41C6-9A0C-3B0DF932D82B}">
      <dgm:prSet/>
      <dgm:spPr/>
      <dgm:t>
        <a:bodyPr/>
        <a:lstStyle/>
        <a:p>
          <a:endParaRPr lang="en-US"/>
        </a:p>
      </dgm:t>
    </dgm:pt>
    <dgm:pt modelId="{54586812-624D-4CB1-97D1-B7A632907AA7}" type="sibTrans" cxnId="{87B08CCA-6E1B-41C6-9A0C-3B0DF932D82B}">
      <dgm:prSet/>
      <dgm:spPr/>
      <dgm:t>
        <a:bodyPr/>
        <a:lstStyle/>
        <a:p>
          <a:endParaRPr lang="en-US"/>
        </a:p>
      </dgm:t>
    </dgm:pt>
    <dgm:pt modelId="{D0B065F4-CC1C-40CC-A4DF-0E37AE328B28}">
      <dgm:prSet/>
      <dgm:spPr/>
      <dgm:t>
        <a:bodyPr/>
        <a:lstStyle/>
        <a:p>
          <a:r>
            <a:rPr lang="en-US"/>
            <a:t>Possible median salary: $121,000, $54,000, $50,000, $40,000</a:t>
          </a:r>
        </a:p>
      </dgm:t>
    </dgm:pt>
    <dgm:pt modelId="{45A82D8F-68AC-486B-9A0F-CC14F5E78951}" type="parTrans" cxnId="{C4AC7B73-AB7A-42CF-80C5-4CC6C7BC29D7}">
      <dgm:prSet/>
      <dgm:spPr/>
      <dgm:t>
        <a:bodyPr/>
        <a:lstStyle/>
        <a:p>
          <a:endParaRPr lang="en-US"/>
        </a:p>
      </dgm:t>
    </dgm:pt>
    <dgm:pt modelId="{076C765E-7661-4BF6-9D38-736832D8B573}" type="sibTrans" cxnId="{C4AC7B73-AB7A-42CF-80C5-4CC6C7BC29D7}">
      <dgm:prSet/>
      <dgm:spPr/>
      <dgm:t>
        <a:bodyPr/>
        <a:lstStyle/>
        <a:p>
          <a:endParaRPr lang="en-US"/>
        </a:p>
      </dgm:t>
    </dgm:pt>
    <dgm:pt modelId="{A93D3509-20C2-4CED-9570-05AFDF1A6BE4}">
      <dgm:prSet/>
      <dgm:spPr/>
      <dgm:t>
        <a:bodyPr/>
        <a:lstStyle/>
        <a:p>
          <a:r>
            <a:rPr lang="en-US"/>
            <a:t>What makes this an exciting career? If you love to interact with people and you’re sociable, you love to travel and see different cultures, people and taste various foods.</a:t>
          </a:r>
        </a:p>
      </dgm:t>
    </dgm:pt>
    <dgm:pt modelId="{111E9C3D-B895-403A-B364-82F7FA697BCD}" type="parTrans" cxnId="{9F5E80F2-98C1-47E3-B0F6-602922B96E45}">
      <dgm:prSet/>
      <dgm:spPr/>
      <dgm:t>
        <a:bodyPr/>
        <a:lstStyle/>
        <a:p>
          <a:endParaRPr lang="en-US"/>
        </a:p>
      </dgm:t>
    </dgm:pt>
    <dgm:pt modelId="{9C6CE952-429F-4E13-9BEB-5365C68B2CB7}" type="sibTrans" cxnId="{9F5E80F2-98C1-47E3-B0F6-602922B96E45}">
      <dgm:prSet/>
      <dgm:spPr/>
      <dgm:t>
        <a:bodyPr/>
        <a:lstStyle/>
        <a:p>
          <a:endParaRPr lang="en-US"/>
        </a:p>
      </dgm:t>
    </dgm:pt>
    <dgm:pt modelId="{3E949237-2067-4F9B-B24D-36FBC53849FE}" type="pres">
      <dgm:prSet presAssocID="{AF592D6E-B62E-489B-97D6-FF287D7F4EE2}" presName="root" presStyleCnt="0">
        <dgm:presLayoutVars>
          <dgm:dir/>
          <dgm:resizeHandles val="exact"/>
        </dgm:presLayoutVars>
      </dgm:prSet>
      <dgm:spPr/>
    </dgm:pt>
    <dgm:pt modelId="{69D3BB16-04B1-46B7-BE43-389A554DF372}" type="pres">
      <dgm:prSet presAssocID="{C6AEC579-A795-4272-AB44-0813116E297E}" presName="compNode" presStyleCnt="0"/>
      <dgm:spPr/>
    </dgm:pt>
    <dgm:pt modelId="{4601AFF5-E835-4D10-BCC6-0C6CA27DE6A4}" type="pres">
      <dgm:prSet presAssocID="{C6AEC579-A795-4272-AB44-0813116E297E}" presName="bgRect" presStyleLbl="bgShp" presStyleIdx="0" presStyleCnt="4"/>
      <dgm:spPr/>
    </dgm:pt>
    <dgm:pt modelId="{C3F2D7A0-B4AE-4C6A-8366-43581EB46D17}" type="pres">
      <dgm:prSet presAssocID="{C6AEC579-A795-4272-AB44-0813116E297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DEA7617C-BCF3-4FD0-977D-00F07AB26BA2}" type="pres">
      <dgm:prSet presAssocID="{C6AEC579-A795-4272-AB44-0813116E297E}" presName="spaceRect" presStyleCnt="0"/>
      <dgm:spPr/>
    </dgm:pt>
    <dgm:pt modelId="{A590E162-EAA9-4007-8635-77AD5EA89250}" type="pres">
      <dgm:prSet presAssocID="{C6AEC579-A795-4272-AB44-0813116E297E}" presName="parTx" presStyleLbl="revTx" presStyleIdx="0" presStyleCnt="4">
        <dgm:presLayoutVars>
          <dgm:chMax val="0"/>
          <dgm:chPref val="0"/>
        </dgm:presLayoutVars>
      </dgm:prSet>
      <dgm:spPr/>
    </dgm:pt>
    <dgm:pt modelId="{50305630-CBDB-435B-B5A5-D1EE5E1D14AD}" type="pres">
      <dgm:prSet presAssocID="{2416A173-BFB6-4E78-BEE5-436782218781}" presName="sibTrans" presStyleCnt="0"/>
      <dgm:spPr/>
    </dgm:pt>
    <dgm:pt modelId="{6BF91D74-852A-4462-8F13-9C2FEFCF4293}" type="pres">
      <dgm:prSet presAssocID="{1BCA53D6-8146-4ED0-8E08-BDE8FA49764D}" presName="compNode" presStyleCnt="0"/>
      <dgm:spPr/>
    </dgm:pt>
    <dgm:pt modelId="{64E48CB5-7C42-438F-A3BA-0CD263FE670D}" type="pres">
      <dgm:prSet presAssocID="{1BCA53D6-8146-4ED0-8E08-BDE8FA49764D}" presName="bgRect" presStyleLbl="bgShp" presStyleIdx="1" presStyleCnt="4"/>
      <dgm:spPr/>
    </dgm:pt>
    <dgm:pt modelId="{0E34B843-D36C-4B9B-8AA0-071329EAB817}" type="pres">
      <dgm:prSet presAssocID="{1BCA53D6-8146-4ED0-8E08-BDE8FA49764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lot"/>
        </a:ext>
      </dgm:extLst>
    </dgm:pt>
    <dgm:pt modelId="{990064B4-CCE9-4D74-AB7D-554B8845A7CD}" type="pres">
      <dgm:prSet presAssocID="{1BCA53D6-8146-4ED0-8E08-BDE8FA49764D}" presName="spaceRect" presStyleCnt="0"/>
      <dgm:spPr/>
    </dgm:pt>
    <dgm:pt modelId="{2F40EE51-6D49-4501-9779-F0D534030747}" type="pres">
      <dgm:prSet presAssocID="{1BCA53D6-8146-4ED0-8E08-BDE8FA49764D}" presName="parTx" presStyleLbl="revTx" presStyleIdx="1" presStyleCnt="4">
        <dgm:presLayoutVars>
          <dgm:chMax val="0"/>
          <dgm:chPref val="0"/>
        </dgm:presLayoutVars>
      </dgm:prSet>
      <dgm:spPr/>
    </dgm:pt>
    <dgm:pt modelId="{1246DC5B-5AB8-4C77-9238-279B45C51251}" type="pres">
      <dgm:prSet presAssocID="{54586812-624D-4CB1-97D1-B7A632907AA7}" presName="sibTrans" presStyleCnt="0"/>
      <dgm:spPr/>
    </dgm:pt>
    <dgm:pt modelId="{44E4E736-2CF4-4E22-A609-8656F8257AF2}" type="pres">
      <dgm:prSet presAssocID="{D0B065F4-CC1C-40CC-A4DF-0E37AE328B28}" presName="compNode" presStyleCnt="0"/>
      <dgm:spPr/>
    </dgm:pt>
    <dgm:pt modelId="{EF20F80F-0435-482D-844E-F707A89BB69B}" type="pres">
      <dgm:prSet presAssocID="{D0B065F4-CC1C-40CC-A4DF-0E37AE328B28}" presName="bgRect" presStyleLbl="bgShp" presStyleIdx="2" presStyleCnt="4"/>
      <dgm:spPr/>
    </dgm:pt>
    <dgm:pt modelId="{CC591D52-A689-4267-B82D-D4B61290A51F}" type="pres">
      <dgm:prSet presAssocID="{D0B065F4-CC1C-40CC-A4DF-0E37AE328B2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E2B6FC7A-3AE1-4D23-AF09-2E04957A9FED}" type="pres">
      <dgm:prSet presAssocID="{D0B065F4-CC1C-40CC-A4DF-0E37AE328B28}" presName="spaceRect" presStyleCnt="0"/>
      <dgm:spPr/>
    </dgm:pt>
    <dgm:pt modelId="{94FD807D-FFDF-4C26-B427-1065A4DB6B24}" type="pres">
      <dgm:prSet presAssocID="{D0B065F4-CC1C-40CC-A4DF-0E37AE328B28}" presName="parTx" presStyleLbl="revTx" presStyleIdx="2" presStyleCnt="4">
        <dgm:presLayoutVars>
          <dgm:chMax val="0"/>
          <dgm:chPref val="0"/>
        </dgm:presLayoutVars>
      </dgm:prSet>
      <dgm:spPr/>
    </dgm:pt>
    <dgm:pt modelId="{40E5C3BC-332C-4D7A-BFC0-C37A8B93401E}" type="pres">
      <dgm:prSet presAssocID="{076C765E-7661-4BF6-9D38-736832D8B573}" presName="sibTrans" presStyleCnt="0"/>
      <dgm:spPr/>
    </dgm:pt>
    <dgm:pt modelId="{547C9DEF-7B8A-4389-8FBE-4C1C7014A63F}" type="pres">
      <dgm:prSet presAssocID="{A93D3509-20C2-4CED-9570-05AFDF1A6BE4}" presName="compNode" presStyleCnt="0"/>
      <dgm:spPr/>
    </dgm:pt>
    <dgm:pt modelId="{191EA119-7540-4B1B-A0D4-DB68DE0A9D21}" type="pres">
      <dgm:prSet presAssocID="{A93D3509-20C2-4CED-9570-05AFDF1A6BE4}" presName="bgRect" presStyleLbl="bgShp" presStyleIdx="3" presStyleCnt="4"/>
      <dgm:spPr/>
    </dgm:pt>
    <dgm:pt modelId="{D77752E0-CA86-4FAB-A087-AC223AF919B7}" type="pres">
      <dgm:prSet presAssocID="{A93D3509-20C2-4CED-9570-05AFDF1A6BE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92B65A54-A519-4850-B04F-6ADE15FABCB8}" type="pres">
      <dgm:prSet presAssocID="{A93D3509-20C2-4CED-9570-05AFDF1A6BE4}" presName="spaceRect" presStyleCnt="0"/>
      <dgm:spPr/>
    </dgm:pt>
    <dgm:pt modelId="{12B309D8-F54E-47D8-AAB5-8FC5F556CA07}" type="pres">
      <dgm:prSet presAssocID="{A93D3509-20C2-4CED-9570-05AFDF1A6BE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1BEC70E-756B-4AEB-B1A3-805C779B62D9}" type="presOf" srcId="{D0B065F4-CC1C-40CC-A4DF-0E37AE328B28}" destId="{94FD807D-FFDF-4C26-B427-1065A4DB6B24}" srcOrd="0" destOrd="0" presId="urn:microsoft.com/office/officeart/2018/2/layout/IconVerticalSolidList"/>
    <dgm:cxn modelId="{C8B9F62C-6A89-494D-B4B8-E3BDD86DE6EE}" type="presOf" srcId="{A93D3509-20C2-4CED-9570-05AFDF1A6BE4}" destId="{12B309D8-F54E-47D8-AAB5-8FC5F556CA07}" srcOrd="0" destOrd="0" presId="urn:microsoft.com/office/officeart/2018/2/layout/IconVerticalSolidList"/>
    <dgm:cxn modelId="{C4AC7B73-AB7A-42CF-80C5-4CC6C7BC29D7}" srcId="{AF592D6E-B62E-489B-97D6-FF287D7F4EE2}" destId="{D0B065F4-CC1C-40CC-A4DF-0E37AE328B28}" srcOrd="2" destOrd="0" parTransId="{45A82D8F-68AC-486B-9A0F-CC14F5E78951}" sibTransId="{076C765E-7661-4BF6-9D38-736832D8B573}"/>
    <dgm:cxn modelId="{0398D674-C2A1-427E-81F2-F434D2188A7E}" type="presOf" srcId="{C6AEC579-A795-4272-AB44-0813116E297E}" destId="{A590E162-EAA9-4007-8635-77AD5EA89250}" srcOrd="0" destOrd="0" presId="urn:microsoft.com/office/officeart/2018/2/layout/IconVerticalSolidList"/>
    <dgm:cxn modelId="{DC2CE37F-243B-49BA-8D51-D84743270F09}" type="presOf" srcId="{1BCA53D6-8146-4ED0-8E08-BDE8FA49764D}" destId="{2F40EE51-6D49-4501-9779-F0D534030747}" srcOrd="0" destOrd="0" presId="urn:microsoft.com/office/officeart/2018/2/layout/IconVerticalSolidList"/>
    <dgm:cxn modelId="{A3D37C93-1586-4969-9CAE-997FBC41599B}" type="presOf" srcId="{AF592D6E-B62E-489B-97D6-FF287D7F4EE2}" destId="{3E949237-2067-4F9B-B24D-36FBC53849FE}" srcOrd="0" destOrd="0" presId="urn:microsoft.com/office/officeart/2018/2/layout/IconVerticalSolidList"/>
    <dgm:cxn modelId="{DC5C9FB6-1BD1-4BA5-B92D-C3D76CDC65DF}" srcId="{AF592D6E-B62E-489B-97D6-FF287D7F4EE2}" destId="{C6AEC579-A795-4272-AB44-0813116E297E}" srcOrd="0" destOrd="0" parTransId="{2ABF927A-3BA8-4512-B2CB-D2FCD58EB0AD}" sibTransId="{2416A173-BFB6-4E78-BEE5-436782218781}"/>
    <dgm:cxn modelId="{87B08CCA-6E1B-41C6-9A0C-3B0DF932D82B}" srcId="{AF592D6E-B62E-489B-97D6-FF287D7F4EE2}" destId="{1BCA53D6-8146-4ED0-8E08-BDE8FA49764D}" srcOrd="1" destOrd="0" parTransId="{78AE410F-B8F0-4299-BC2C-2819208EAAD0}" sibTransId="{54586812-624D-4CB1-97D1-B7A632907AA7}"/>
    <dgm:cxn modelId="{9F5E80F2-98C1-47E3-B0F6-602922B96E45}" srcId="{AF592D6E-B62E-489B-97D6-FF287D7F4EE2}" destId="{A93D3509-20C2-4CED-9570-05AFDF1A6BE4}" srcOrd="3" destOrd="0" parTransId="{111E9C3D-B895-403A-B364-82F7FA697BCD}" sibTransId="{9C6CE952-429F-4E13-9BEB-5365C68B2CB7}"/>
    <dgm:cxn modelId="{C9D67701-FEF9-49D3-9E06-C921FA5703E2}" type="presParOf" srcId="{3E949237-2067-4F9B-B24D-36FBC53849FE}" destId="{69D3BB16-04B1-46B7-BE43-389A554DF372}" srcOrd="0" destOrd="0" presId="urn:microsoft.com/office/officeart/2018/2/layout/IconVerticalSolidList"/>
    <dgm:cxn modelId="{12F7CE49-5FC1-402B-8768-AD64D4CCD032}" type="presParOf" srcId="{69D3BB16-04B1-46B7-BE43-389A554DF372}" destId="{4601AFF5-E835-4D10-BCC6-0C6CA27DE6A4}" srcOrd="0" destOrd="0" presId="urn:microsoft.com/office/officeart/2018/2/layout/IconVerticalSolidList"/>
    <dgm:cxn modelId="{61B9BBED-A641-4D2E-8AB9-24F29484DCBA}" type="presParOf" srcId="{69D3BB16-04B1-46B7-BE43-389A554DF372}" destId="{C3F2D7A0-B4AE-4C6A-8366-43581EB46D17}" srcOrd="1" destOrd="0" presId="urn:microsoft.com/office/officeart/2018/2/layout/IconVerticalSolidList"/>
    <dgm:cxn modelId="{EB3ED717-1A28-490F-8ADA-F457D454E33B}" type="presParOf" srcId="{69D3BB16-04B1-46B7-BE43-389A554DF372}" destId="{DEA7617C-BCF3-4FD0-977D-00F07AB26BA2}" srcOrd="2" destOrd="0" presId="urn:microsoft.com/office/officeart/2018/2/layout/IconVerticalSolidList"/>
    <dgm:cxn modelId="{28C96BD2-3794-4061-AC67-5E54867BEE1B}" type="presParOf" srcId="{69D3BB16-04B1-46B7-BE43-389A554DF372}" destId="{A590E162-EAA9-4007-8635-77AD5EA89250}" srcOrd="3" destOrd="0" presId="urn:microsoft.com/office/officeart/2018/2/layout/IconVerticalSolidList"/>
    <dgm:cxn modelId="{0E84E0D3-6DA6-4B6C-91E8-07CEA28CA93F}" type="presParOf" srcId="{3E949237-2067-4F9B-B24D-36FBC53849FE}" destId="{50305630-CBDB-435B-B5A5-D1EE5E1D14AD}" srcOrd="1" destOrd="0" presId="urn:microsoft.com/office/officeart/2018/2/layout/IconVerticalSolidList"/>
    <dgm:cxn modelId="{6D1B486E-1209-4230-8D50-F9E1356827A2}" type="presParOf" srcId="{3E949237-2067-4F9B-B24D-36FBC53849FE}" destId="{6BF91D74-852A-4462-8F13-9C2FEFCF4293}" srcOrd="2" destOrd="0" presId="urn:microsoft.com/office/officeart/2018/2/layout/IconVerticalSolidList"/>
    <dgm:cxn modelId="{7E17DFDC-3A82-4F55-B064-2E2C804695BC}" type="presParOf" srcId="{6BF91D74-852A-4462-8F13-9C2FEFCF4293}" destId="{64E48CB5-7C42-438F-A3BA-0CD263FE670D}" srcOrd="0" destOrd="0" presId="urn:microsoft.com/office/officeart/2018/2/layout/IconVerticalSolidList"/>
    <dgm:cxn modelId="{920C8F60-17E1-433C-89C0-DEF4F168845B}" type="presParOf" srcId="{6BF91D74-852A-4462-8F13-9C2FEFCF4293}" destId="{0E34B843-D36C-4B9B-8AA0-071329EAB817}" srcOrd="1" destOrd="0" presId="urn:microsoft.com/office/officeart/2018/2/layout/IconVerticalSolidList"/>
    <dgm:cxn modelId="{F9C6B272-ED96-40F1-B6BB-5A971E8F4AA2}" type="presParOf" srcId="{6BF91D74-852A-4462-8F13-9C2FEFCF4293}" destId="{990064B4-CCE9-4D74-AB7D-554B8845A7CD}" srcOrd="2" destOrd="0" presId="urn:microsoft.com/office/officeart/2018/2/layout/IconVerticalSolidList"/>
    <dgm:cxn modelId="{64405010-FCC2-4022-9BC0-DE93D81698EC}" type="presParOf" srcId="{6BF91D74-852A-4462-8F13-9C2FEFCF4293}" destId="{2F40EE51-6D49-4501-9779-F0D534030747}" srcOrd="3" destOrd="0" presId="urn:microsoft.com/office/officeart/2018/2/layout/IconVerticalSolidList"/>
    <dgm:cxn modelId="{F0397832-B31B-4116-B8D6-A87618672729}" type="presParOf" srcId="{3E949237-2067-4F9B-B24D-36FBC53849FE}" destId="{1246DC5B-5AB8-4C77-9238-279B45C51251}" srcOrd="3" destOrd="0" presId="urn:microsoft.com/office/officeart/2018/2/layout/IconVerticalSolidList"/>
    <dgm:cxn modelId="{C2E9DF06-7D56-44FA-AC02-F031BB87AD7F}" type="presParOf" srcId="{3E949237-2067-4F9B-B24D-36FBC53849FE}" destId="{44E4E736-2CF4-4E22-A609-8656F8257AF2}" srcOrd="4" destOrd="0" presId="urn:microsoft.com/office/officeart/2018/2/layout/IconVerticalSolidList"/>
    <dgm:cxn modelId="{57EF3D30-B549-4AEC-A849-7213508B5AFF}" type="presParOf" srcId="{44E4E736-2CF4-4E22-A609-8656F8257AF2}" destId="{EF20F80F-0435-482D-844E-F707A89BB69B}" srcOrd="0" destOrd="0" presId="urn:microsoft.com/office/officeart/2018/2/layout/IconVerticalSolidList"/>
    <dgm:cxn modelId="{8B5B3E52-FB3A-4E5C-A3CD-E0BB10DE7535}" type="presParOf" srcId="{44E4E736-2CF4-4E22-A609-8656F8257AF2}" destId="{CC591D52-A689-4267-B82D-D4B61290A51F}" srcOrd="1" destOrd="0" presId="urn:microsoft.com/office/officeart/2018/2/layout/IconVerticalSolidList"/>
    <dgm:cxn modelId="{A2E7B756-F9C2-42C4-ACA6-4D8CC5996ADD}" type="presParOf" srcId="{44E4E736-2CF4-4E22-A609-8656F8257AF2}" destId="{E2B6FC7A-3AE1-4D23-AF09-2E04957A9FED}" srcOrd="2" destOrd="0" presId="urn:microsoft.com/office/officeart/2018/2/layout/IconVerticalSolidList"/>
    <dgm:cxn modelId="{F195E747-E6CF-478B-84D3-07D2DBE169D4}" type="presParOf" srcId="{44E4E736-2CF4-4E22-A609-8656F8257AF2}" destId="{94FD807D-FFDF-4C26-B427-1065A4DB6B24}" srcOrd="3" destOrd="0" presId="urn:microsoft.com/office/officeart/2018/2/layout/IconVerticalSolidList"/>
    <dgm:cxn modelId="{37841310-F78F-44F5-B066-37DFA238181F}" type="presParOf" srcId="{3E949237-2067-4F9B-B24D-36FBC53849FE}" destId="{40E5C3BC-332C-4D7A-BFC0-C37A8B93401E}" srcOrd="5" destOrd="0" presId="urn:microsoft.com/office/officeart/2018/2/layout/IconVerticalSolidList"/>
    <dgm:cxn modelId="{FAD938CD-E2F3-46E5-86DF-84EB9E9975EC}" type="presParOf" srcId="{3E949237-2067-4F9B-B24D-36FBC53849FE}" destId="{547C9DEF-7B8A-4389-8FBE-4C1C7014A63F}" srcOrd="6" destOrd="0" presId="urn:microsoft.com/office/officeart/2018/2/layout/IconVerticalSolidList"/>
    <dgm:cxn modelId="{0A90B9F3-7EEB-4CBB-BEA7-33C5FD698171}" type="presParOf" srcId="{547C9DEF-7B8A-4389-8FBE-4C1C7014A63F}" destId="{191EA119-7540-4B1B-A0D4-DB68DE0A9D21}" srcOrd="0" destOrd="0" presId="urn:microsoft.com/office/officeart/2018/2/layout/IconVerticalSolidList"/>
    <dgm:cxn modelId="{A0B3F9FC-67D1-437C-B751-612618648462}" type="presParOf" srcId="{547C9DEF-7B8A-4389-8FBE-4C1C7014A63F}" destId="{D77752E0-CA86-4FAB-A087-AC223AF919B7}" srcOrd="1" destOrd="0" presId="urn:microsoft.com/office/officeart/2018/2/layout/IconVerticalSolidList"/>
    <dgm:cxn modelId="{0BBA7C82-FD0B-45BE-B5FE-9849845289D7}" type="presParOf" srcId="{547C9DEF-7B8A-4389-8FBE-4C1C7014A63F}" destId="{92B65A54-A519-4850-B04F-6ADE15FABCB8}" srcOrd="2" destOrd="0" presId="urn:microsoft.com/office/officeart/2018/2/layout/IconVerticalSolidList"/>
    <dgm:cxn modelId="{DD26718B-8080-4C0E-AF11-23739492CF2C}" type="presParOf" srcId="{547C9DEF-7B8A-4389-8FBE-4C1C7014A63F}" destId="{12B309D8-F54E-47D8-AAB5-8FC5F556CA0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A95F07-418C-461C-BFA7-2F964E2B273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716611B-ABF3-4FB7-AA23-029F89081DD1}">
      <dgm:prSet/>
      <dgm:spPr/>
      <dgm:t>
        <a:bodyPr/>
        <a:lstStyle/>
        <a:p>
          <a:r>
            <a:rPr lang="en-US"/>
            <a:t>What special projects will we complete? Event Planning Project; Professional Selling &amp; Consulting Project; Integrated Marketing Campaign; Career Development Project</a:t>
          </a:r>
        </a:p>
      </dgm:t>
    </dgm:pt>
    <dgm:pt modelId="{CC1AE9DB-39B0-4A4F-AAD3-122D4318772E}" type="parTrans" cxnId="{04642A4A-E5FE-45A5-96AC-8EE1D6FDB211}">
      <dgm:prSet/>
      <dgm:spPr/>
      <dgm:t>
        <a:bodyPr/>
        <a:lstStyle/>
        <a:p>
          <a:endParaRPr lang="en-US"/>
        </a:p>
      </dgm:t>
    </dgm:pt>
    <dgm:pt modelId="{E5618628-F6A6-42D0-9C80-B39246D4F2B0}" type="sibTrans" cxnId="{04642A4A-E5FE-45A5-96AC-8EE1D6FDB211}">
      <dgm:prSet/>
      <dgm:spPr/>
      <dgm:t>
        <a:bodyPr/>
        <a:lstStyle/>
        <a:p>
          <a:endParaRPr lang="en-US"/>
        </a:p>
      </dgm:t>
    </dgm:pt>
    <dgm:pt modelId="{FCDF114C-E8A3-4415-809D-B50BF08BC5D9}">
      <dgm:prSet/>
      <dgm:spPr/>
      <dgm:t>
        <a:bodyPr/>
        <a:lstStyle/>
        <a:p>
          <a:r>
            <a:rPr lang="en-US"/>
            <a:t>What experiences will we have? Watching travel videos, virtual reality videos, industry chats, case studies, etc. </a:t>
          </a:r>
        </a:p>
      </dgm:t>
    </dgm:pt>
    <dgm:pt modelId="{1269F821-57DC-41F2-A041-3E0D91F18A64}" type="parTrans" cxnId="{4B18FCFE-74CB-4EA8-B97B-6FBE62726F8E}">
      <dgm:prSet/>
      <dgm:spPr/>
      <dgm:t>
        <a:bodyPr/>
        <a:lstStyle/>
        <a:p>
          <a:endParaRPr lang="en-US"/>
        </a:p>
      </dgm:t>
    </dgm:pt>
    <dgm:pt modelId="{0613D4B0-C37F-47CF-8DCB-58195E2B2140}" type="sibTrans" cxnId="{4B18FCFE-74CB-4EA8-B97B-6FBE62726F8E}">
      <dgm:prSet/>
      <dgm:spPr/>
      <dgm:t>
        <a:bodyPr/>
        <a:lstStyle/>
        <a:p>
          <a:endParaRPr lang="en-US"/>
        </a:p>
      </dgm:t>
    </dgm:pt>
    <dgm:pt modelId="{B49AAA45-3112-44F9-B052-BA7020763260}">
      <dgm:prSet/>
      <dgm:spPr/>
      <dgm:t>
        <a:bodyPr/>
        <a:lstStyle/>
        <a:p>
          <a:r>
            <a:rPr lang="en-US"/>
            <a:t>What will make this pathway exciting? Exploring different aspects of the pathway, earning industry certifications, etc.</a:t>
          </a:r>
        </a:p>
      </dgm:t>
    </dgm:pt>
    <dgm:pt modelId="{9DFC061F-C3C1-455D-9F2C-F4232234C52E}" type="parTrans" cxnId="{CE30E67B-2C27-4E25-AAB3-A177B62EC953}">
      <dgm:prSet/>
      <dgm:spPr/>
      <dgm:t>
        <a:bodyPr/>
        <a:lstStyle/>
        <a:p>
          <a:endParaRPr lang="en-US"/>
        </a:p>
      </dgm:t>
    </dgm:pt>
    <dgm:pt modelId="{E6B10FA8-F087-42B2-A7FB-552AC84D2980}" type="sibTrans" cxnId="{CE30E67B-2C27-4E25-AAB3-A177B62EC953}">
      <dgm:prSet/>
      <dgm:spPr/>
      <dgm:t>
        <a:bodyPr/>
        <a:lstStyle/>
        <a:p>
          <a:endParaRPr lang="en-US"/>
        </a:p>
      </dgm:t>
    </dgm:pt>
    <dgm:pt modelId="{FB8796ED-4534-4775-B4B1-7A89551230B5}" type="pres">
      <dgm:prSet presAssocID="{44A95F07-418C-461C-BFA7-2F964E2B2738}" presName="root" presStyleCnt="0">
        <dgm:presLayoutVars>
          <dgm:dir/>
          <dgm:resizeHandles val="exact"/>
        </dgm:presLayoutVars>
      </dgm:prSet>
      <dgm:spPr/>
    </dgm:pt>
    <dgm:pt modelId="{E06AD9B6-B56C-4FBA-B0DA-99EC82022DC9}" type="pres">
      <dgm:prSet presAssocID="{7716611B-ABF3-4FB7-AA23-029F89081DD1}" presName="compNode" presStyleCnt="0"/>
      <dgm:spPr/>
    </dgm:pt>
    <dgm:pt modelId="{B9EE2EAF-D165-40F6-BAA8-54CED1B6A839}" type="pres">
      <dgm:prSet presAssocID="{7716611B-ABF3-4FB7-AA23-029F89081DD1}" presName="bgRect" presStyleLbl="bgShp" presStyleIdx="0" presStyleCnt="3"/>
      <dgm:spPr/>
    </dgm:pt>
    <dgm:pt modelId="{A091F503-04C1-452F-A122-4BA34669D623}" type="pres">
      <dgm:prSet presAssocID="{7716611B-ABF3-4FB7-AA23-029F89081DD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5BB113C0-1BAB-42F5-AD49-4F79C9AFCF27}" type="pres">
      <dgm:prSet presAssocID="{7716611B-ABF3-4FB7-AA23-029F89081DD1}" presName="spaceRect" presStyleCnt="0"/>
      <dgm:spPr/>
    </dgm:pt>
    <dgm:pt modelId="{29D21745-92EE-4A56-BDFC-B606EFAF6D6B}" type="pres">
      <dgm:prSet presAssocID="{7716611B-ABF3-4FB7-AA23-029F89081DD1}" presName="parTx" presStyleLbl="revTx" presStyleIdx="0" presStyleCnt="3">
        <dgm:presLayoutVars>
          <dgm:chMax val="0"/>
          <dgm:chPref val="0"/>
        </dgm:presLayoutVars>
      </dgm:prSet>
      <dgm:spPr/>
    </dgm:pt>
    <dgm:pt modelId="{9216C849-EA99-4917-AE44-F4C395BAD30D}" type="pres">
      <dgm:prSet presAssocID="{E5618628-F6A6-42D0-9C80-B39246D4F2B0}" presName="sibTrans" presStyleCnt="0"/>
      <dgm:spPr/>
    </dgm:pt>
    <dgm:pt modelId="{29E947B7-D8DD-4AF9-A1E0-90F21E57919A}" type="pres">
      <dgm:prSet presAssocID="{FCDF114C-E8A3-4415-809D-B50BF08BC5D9}" presName="compNode" presStyleCnt="0"/>
      <dgm:spPr/>
    </dgm:pt>
    <dgm:pt modelId="{A27AB2D9-F738-43FA-968C-C813DE0244DF}" type="pres">
      <dgm:prSet presAssocID="{FCDF114C-E8A3-4415-809D-B50BF08BC5D9}" presName="bgRect" presStyleLbl="bgShp" presStyleIdx="1" presStyleCnt="3"/>
      <dgm:spPr/>
    </dgm:pt>
    <dgm:pt modelId="{6AB7DCCC-9835-4BF6-9840-90E33B58353D}" type="pres">
      <dgm:prSet presAssocID="{FCDF114C-E8A3-4415-809D-B50BF08BC5D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ch"/>
        </a:ext>
      </dgm:extLst>
    </dgm:pt>
    <dgm:pt modelId="{8820B3D0-323D-43E1-94D8-39DC7CAC8C9E}" type="pres">
      <dgm:prSet presAssocID="{FCDF114C-E8A3-4415-809D-B50BF08BC5D9}" presName="spaceRect" presStyleCnt="0"/>
      <dgm:spPr/>
    </dgm:pt>
    <dgm:pt modelId="{4D1350E8-1834-4A13-95B3-E1066A0E1A98}" type="pres">
      <dgm:prSet presAssocID="{FCDF114C-E8A3-4415-809D-B50BF08BC5D9}" presName="parTx" presStyleLbl="revTx" presStyleIdx="1" presStyleCnt="3">
        <dgm:presLayoutVars>
          <dgm:chMax val="0"/>
          <dgm:chPref val="0"/>
        </dgm:presLayoutVars>
      </dgm:prSet>
      <dgm:spPr/>
    </dgm:pt>
    <dgm:pt modelId="{354FC01A-7760-4E87-AF4A-0A0DB7038DDF}" type="pres">
      <dgm:prSet presAssocID="{0613D4B0-C37F-47CF-8DCB-58195E2B2140}" presName="sibTrans" presStyleCnt="0"/>
      <dgm:spPr/>
    </dgm:pt>
    <dgm:pt modelId="{4E93D24C-7431-4CED-AA42-98DE6FE2ED9C}" type="pres">
      <dgm:prSet presAssocID="{B49AAA45-3112-44F9-B052-BA7020763260}" presName="compNode" presStyleCnt="0"/>
      <dgm:spPr/>
    </dgm:pt>
    <dgm:pt modelId="{BA1D15FC-BB22-4132-AF54-D52ACBEDB606}" type="pres">
      <dgm:prSet presAssocID="{B49AAA45-3112-44F9-B052-BA7020763260}" presName="bgRect" presStyleLbl="bgShp" presStyleIdx="2" presStyleCnt="3"/>
      <dgm:spPr/>
    </dgm:pt>
    <dgm:pt modelId="{765EF55A-1434-46CB-9B85-BD6C3C440F49}" type="pres">
      <dgm:prSet presAssocID="{B49AAA45-3112-44F9-B052-BA702076326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A6AA591B-480E-4290-A3AE-71021BA0D99D}" type="pres">
      <dgm:prSet presAssocID="{B49AAA45-3112-44F9-B052-BA7020763260}" presName="spaceRect" presStyleCnt="0"/>
      <dgm:spPr/>
    </dgm:pt>
    <dgm:pt modelId="{571648F3-3EEC-47F8-903C-907B578CF6E5}" type="pres">
      <dgm:prSet presAssocID="{B49AAA45-3112-44F9-B052-BA702076326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BCA7C21-803A-406F-8425-8C0FDB42F7E7}" type="presOf" srcId="{B49AAA45-3112-44F9-B052-BA7020763260}" destId="{571648F3-3EEC-47F8-903C-907B578CF6E5}" srcOrd="0" destOrd="0" presId="urn:microsoft.com/office/officeart/2018/2/layout/IconVerticalSolidList"/>
    <dgm:cxn modelId="{04642A4A-E5FE-45A5-96AC-8EE1D6FDB211}" srcId="{44A95F07-418C-461C-BFA7-2F964E2B2738}" destId="{7716611B-ABF3-4FB7-AA23-029F89081DD1}" srcOrd="0" destOrd="0" parTransId="{CC1AE9DB-39B0-4A4F-AAD3-122D4318772E}" sibTransId="{E5618628-F6A6-42D0-9C80-B39246D4F2B0}"/>
    <dgm:cxn modelId="{CE30E67B-2C27-4E25-AAB3-A177B62EC953}" srcId="{44A95F07-418C-461C-BFA7-2F964E2B2738}" destId="{B49AAA45-3112-44F9-B052-BA7020763260}" srcOrd="2" destOrd="0" parTransId="{9DFC061F-C3C1-455D-9F2C-F4232234C52E}" sibTransId="{E6B10FA8-F087-42B2-A7FB-552AC84D2980}"/>
    <dgm:cxn modelId="{A3B8F98C-0FF6-4A36-B1C3-373F1EA1EBD2}" type="presOf" srcId="{FCDF114C-E8A3-4415-809D-B50BF08BC5D9}" destId="{4D1350E8-1834-4A13-95B3-E1066A0E1A98}" srcOrd="0" destOrd="0" presId="urn:microsoft.com/office/officeart/2018/2/layout/IconVerticalSolidList"/>
    <dgm:cxn modelId="{9CB3E390-4981-49FC-94C0-C30C00302C81}" type="presOf" srcId="{44A95F07-418C-461C-BFA7-2F964E2B2738}" destId="{FB8796ED-4534-4775-B4B1-7A89551230B5}" srcOrd="0" destOrd="0" presId="urn:microsoft.com/office/officeart/2018/2/layout/IconVerticalSolidList"/>
    <dgm:cxn modelId="{3EF7F7F4-427E-4D8C-A808-61E8734AAE66}" type="presOf" srcId="{7716611B-ABF3-4FB7-AA23-029F89081DD1}" destId="{29D21745-92EE-4A56-BDFC-B606EFAF6D6B}" srcOrd="0" destOrd="0" presId="urn:microsoft.com/office/officeart/2018/2/layout/IconVerticalSolidList"/>
    <dgm:cxn modelId="{4B18FCFE-74CB-4EA8-B97B-6FBE62726F8E}" srcId="{44A95F07-418C-461C-BFA7-2F964E2B2738}" destId="{FCDF114C-E8A3-4415-809D-B50BF08BC5D9}" srcOrd="1" destOrd="0" parTransId="{1269F821-57DC-41F2-A041-3E0D91F18A64}" sibTransId="{0613D4B0-C37F-47CF-8DCB-58195E2B2140}"/>
    <dgm:cxn modelId="{7C020B4B-0890-4A9F-8B4A-2D8D69D669D2}" type="presParOf" srcId="{FB8796ED-4534-4775-B4B1-7A89551230B5}" destId="{E06AD9B6-B56C-4FBA-B0DA-99EC82022DC9}" srcOrd="0" destOrd="0" presId="urn:microsoft.com/office/officeart/2018/2/layout/IconVerticalSolidList"/>
    <dgm:cxn modelId="{2019D7A9-D857-4A42-95D2-B9359925EA91}" type="presParOf" srcId="{E06AD9B6-B56C-4FBA-B0DA-99EC82022DC9}" destId="{B9EE2EAF-D165-40F6-BAA8-54CED1B6A839}" srcOrd="0" destOrd="0" presId="urn:microsoft.com/office/officeart/2018/2/layout/IconVerticalSolidList"/>
    <dgm:cxn modelId="{2DCA30A3-6DE9-48CF-AFEC-1E335B0C58E7}" type="presParOf" srcId="{E06AD9B6-B56C-4FBA-B0DA-99EC82022DC9}" destId="{A091F503-04C1-452F-A122-4BA34669D623}" srcOrd="1" destOrd="0" presId="urn:microsoft.com/office/officeart/2018/2/layout/IconVerticalSolidList"/>
    <dgm:cxn modelId="{D7FB84FD-F0A9-4DFB-8604-BCD1749BC2D5}" type="presParOf" srcId="{E06AD9B6-B56C-4FBA-B0DA-99EC82022DC9}" destId="{5BB113C0-1BAB-42F5-AD49-4F79C9AFCF27}" srcOrd="2" destOrd="0" presId="urn:microsoft.com/office/officeart/2018/2/layout/IconVerticalSolidList"/>
    <dgm:cxn modelId="{2A828FA7-B96C-4EAA-9888-BE730F356014}" type="presParOf" srcId="{E06AD9B6-B56C-4FBA-B0DA-99EC82022DC9}" destId="{29D21745-92EE-4A56-BDFC-B606EFAF6D6B}" srcOrd="3" destOrd="0" presId="urn:microsoft.com/office/officeart/2018/2/layout/IconVerticalSolidList"/>
    <dgm:cxn modelId="{0D71C95D-9BF2-446D-ACC4-9391CE3E67E5}" type="presParOf" srcId="{FB8796ED-4534-4775-B4B1-7A89551230B5}" destId="{9216C849-EA99-4917-AE44-F4C395BAD30D}" srcOrd="1" destOrd="0" presId="urn:microsoft.com/office/officeart/2018/2/layout/IconVerticalSolidList"/>
    <dgm:cxn modelId="{C26C0117-55C3-4654-853D-A61539F7C5F0}" type="presParOf" srcId="{FB8796ED-4534-4775-B4B1-7A89551230B5}" destId="{29E947B7-D8DD-4AF9-A1E0-90F21E57919A}" srcOrd="2" destOrd="0" presId="urn:microsoft.com/office/officeart/2018/2/layout/IconVerticalSolidList"/>
    <dgm:cxn modelId="{969763F7-C3CC-45FC-9807-B251E81A1811}" type="presParOf" srcId="{29E947B7-D8DD-4AF9-A1E0-90F21E57919A}" destId="{A27AB2D9-F738-43FA-968C-C813DE0244DF}" srcOrd="0" destOrd="0" presId="urn:microsoft.com/office/officeart/2018/2/layout/IconVerticalSolidList"/>
    <dgm:cxn modelId="{514CC569-5B6B-45BE-8756-087515FCB5F8}" type="presParOf" srcId="{29E947B7-D8DD-4AF9-A1E0-90F21E57919A}" destId="{6AB7DCCC-9835-4BF6-9840-90E33B58353D}" srcOrd="1" destOrd="0" presId="urn:microsoft.com/office/officeart/2018/2/layout/IconVerticalSolidList"/>
    <dgm:cxn modelId="{172E1BBE-D2BD-4488-8F4B-9000CED1CE69}" type="presParOf" srcId="{29E947B7-D8DD-4AF9-A1E0-90F21E57919A}" destId="{8820B3D0-323D-43E1-94D8-39DC7CAC8C9E}" srcOrd="2" destOrd="0" presId="urn:microsoft.com/office/officeart/2018/2/layout/IconVerticalSolidList"/>
    <dgm:cxn modelId="{651194D2-364B-46BD-A56E-72E6FB5C819C}" type="presParOf" srcId="{29E947B7-D8DD-4AF9-A1E0-90F21E57919A}" destId="{4D1350E8-1834-4A13-95B3-E1066A0E1A98}" srcOrd="3" destOrd="0" presId="urn:microsoft.com/office/officeart/2018/2/layout/IconVerticalSolidList"/>
    <dgm:cxn modelId="{ED81045C-00DC-49AA-831A-BEED961A67D9}" type="presParOf" srcId="{FB8796ED-4534-4775-B4B1-7A89551230B5}" destId="{354FC01A-7760-4E87-AF4A-0A0DB7038DDF}" srcOrd="3" destOrd="0" presId="urn:microsoft.com/office/officeart/2018/2/layout/IconVerticalSolidList"/>
    <dgm:cxn modelId="{E2DAE72A-9BD9-40BC-BB6C-EA63631D0363}" type="presParOf" srcId="{FB8796ED-4534-4775-B4B1-7A89551230B5}" destId="{4E93D24C-7431-4CED-AA42-98DE6FE2ED9C}" srcOrd="4" destOrd="0" presId="urn:microsoft.com/office/officeart/2018/2/layout/IconVerticalSolidList"/>
    <dgm:cxn modelId="{2FAB278A-70E8-4843-9D5B-850B020E12CA}" type="presParOf" srcId="{4E93D24C-7431-4CED-AA42-98DE6FE2ED9C}" destId="{BA1D15FC-BB22-4132-AF54-D52ACBEDB606}" srcOrd="0" destOrd="0" presId="urn:microsoft.com/office/officeart/2018/2/layout/IconVerticalSolidList"/>
    <dgm:cxn modelId="{60825BCB-E384-4C3A-ABE2-9B31F091B9FC}" type="presParOf" srcId="{4E93D24C-7431-4CED-AA42-98DE6FE2ED9C}" destId="{765EF55A-1434-46CB-9B85-BD6C3C440F49}" srcOrd="1" destOrd="0" presId="urn:microsoft.com/office/officeart/2018/2/layout/IconVerticalSolidList"/>
    <dgm:cxn modelId="{1EFEFE5F-350B-4BA7-92DE-654760CE6C27}" type="presParOf" srcId="{4E93D24C-7431-4CED-AA42-98DE6FE2ED9C}" destId="{A6AA591B-480E-4290-A3AE-71021BA0D99D}" srcOrd="2" destOrd="0" presId="urn:microsoft.com/office/officeart/2018/2/layout/IconVerticalSolidList"/>
    <dgm:cxn modelId="{CE1C5095-FD34-4EC7-8960-0258F27454BE}" type="presParOf" srcId="{4E93D24C-7431-4CED-AA42-98DE6FE2ED9C}" destId="{571648F3-3EEC-47F8-903C-907B578CF6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01AFF5-E835-4D10-BCC6-0C6CA27DE6A4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2D7A0-B4AE-4C6A-8366-43581EB46D17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0E162-EAA9-4007-8635-77AD5EA89250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Students will develop a leadership perspective about social, environmental, economic and consumer factors impacting the HRT industry.</a:t>
          </a:r>
        </a:p>
      </dsp:txBody>
      <dsp:txXfrm>
        <a:off x="1057183" y="1805"/>
        <a:ext cx="9458416" cy="915310"/>
      </dsp:txXfrm>
    </dsp:sp>
    <dsp:sp modelId="{64E48CB5-7C42-438F-A3BA-0CD263FE670D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34B843-D36C-4B9B-8AA0-071329EAB817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0EE51-6D49-4501-9779-F0D534030747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Career options: Airline Pilot, Hotel Manager, Event or Travel Consultant</a:t>
          </a:r>
        </a:p>
      </dsp:txBody>
      <dsp:txXfrm>
        <a:off x="1057183" y="1145944"/>
        <a:ext cx="9458416" cy="915310"/>
      </dsp:txXfrm>
    </dsp:sp>
    <dsp:sp modelId="{EF20F80F-0435-482D-844E-F707A89BB69B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91D52-A689-4267-B82D-D4B61290A51F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D807D-FFDF-4C26-B427-1065A4DB6B24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Possible median salary: $121,000, $54,000, $50,000, $40,000</a:t>
          </a:r>
        </a:p>
      </dsp:txBody>
      <dsp:txXfrm>
        <a:off x="1057183" y="2290082"/>
        <a:ext cx="9458416" cy="915310"/>
      </dsp:txXfrm>
    </dsp:sp>
    <dsp:sp modelId="{191EA119-7540-4B1B-A0D4-DB68DE0A9D21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7752E0-CA86-4FAB-A087-AC223AF919B7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309D8-F54E-47D8-AAB5-8FC5F556CA07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What makes this an exciting career? If you love to interact with people and you’re sociable, you love to travel and see different cultures, people and taste various foods.</a:t>
          </a:r>
        </a:p>
      </dsp:txBody>
      <dsp:txXfrm>
        <a:off x="1057183" y="3434221"/>
        <a:ext cx="9458416" cy="915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E2EAF-D165-40F6-BAA8-54CED1B6A839}">
      <dsp:nvSpPr>
        <dsp:cNvPr id="0" name=""/>
        <dsp:cNvSpPr/>
      </dsp:nvSpPr>
      <dsp:spPr>
        <a:xfrm>
          <a:off x="0" y="660"/>
          <a:ext cx="5753100" cy="15463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91F503-04C1-452F-A122-4BA34669D623}">
      <dsp:nvSpPr>
        <dsp:cNvPr id="0" name=""/>
        <dsp:cNvSpPr/>
      </dsp:nvSpPr>
      <dsp:spPr>
        <a:xfrm>
          <a:off x="467756" y="348578"/>
          <a:ext cx="850465" cy="8504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D21745-92EE-4A56-BDFC-B606EFAF6D6B}">
      <dsp:nvSpPr>
        <dsp:cNvPr id="0" name=""/>
        <dsp:cNvSpPr/>
      </dsp:nvSpPr>
      <dsp:spPr>
        <a:xfrm>
          <a:off x="1785977" y="660"/>
          <a:ext cx="3967122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What special projects will we complete? Event Planning Project; Professional Selling &amp; Consulting Project; Integrated Marketing Campaign; Career Development Project</a:t>
          </a:r>
        </a:p>
      </dsp:txBody>
      <dsp:txXfrm>
        <a:off x="1785977" y="660"/>
        <a:ext cx="3967122" cy="1546300"/>
      </dsp:txXfrm>
    </dsp:sp>
    <dsp:sp modelId="{A27AB2D9-F738-43FA-968C-C813DE0244DF}">
      <dsp:nvSpPr>
        <dsp:cNvPr id="0" name=""/>
        <dsp:cNvSpPr/>
      </dsp:nvSpPr>
      <dsp:spPr>
        <a:xfrm>
          <a:off x="0" y="1933537"/>
          <a:ext cx="5753100" cy="15463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B7DCCC-9835-4BF6-9840-90E33B58353D}">
      <dsp:nvSpPr>
        <dsp:cNvPr id="0" name=""/>
        <dsp:cNvSpPr/>
      </dsp:nvSpPr>
      <dsp:spPr>
        <a:xfrm>
          <a:off x="467756" y="2281454"/>
          <a:ext cx="850465" cy="8504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350E8-1834-4A13-95B3-E1066A0E1A98}">
      <dsp:nvSpPr>
        <dsp:cNvPr id="0" name=""/>
        <dsp:cNvSpPr/>
      </dsp:nvSpPr>
      <dsp:spPr>
        <a:xfrm>
          <a:off x="1785977" y="1933537"/>
          <a:ext cx="3967122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What experiences will we have? Watching travel videos, virtual reality videos, industry chats, case studies, etc. </a:t>
          </a:r>
        </a:p>
      </dsp:txBody>
      <dsp:txXfrm>
        <a:off x="1785977" y="1933537"/>
        <a:ext cx="3967122" cy="1546300"/>
      </dsp:txXfrm>
    </dsp:sp>
    <dsp:sp modelId="{BA1D15FC-BB22-4132-AF54-D52ACBEDB606}">
      <dsp:nvSpPr>
        <dsp:cNvPr id="0" name=""/>
        <dsp:cNvSpPr/>
      </dsp:nvSpPr>
      <dsp:spPr>
        <a:xfrm>
          <a:off x="0" y="3866413"/>
          <a:ext cx="5753100" cy="15463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EF55A-1434-46CB-9B85-BD6C3C440F49}">
      <dsp:nvSpPr>
        <dsp:cNvPr id="0" name=""/>
        <dsp:cNvSpPr/>
      </dsp:nvSpPr>
      <dsp:spPr>
        <a:xfrm>
          <a:off x="467756" y="4214330"/>
          <a:ext cx="850465" cy="8504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648F3-3EEC-47F8-903C-907B578CF6E5}">
      <dsp:nvSpPr>
        <dsp:cNvPr id="0" name=""/>
        <dsp:cNvSpPr/>
      </dsp:nvSpPr>
      <dsp:spPr>
        <a:xfrm>
          <a:off x="1785977" y="3866413"/>
          <a:ext cx="3967122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What will make this pathway exciting? Exploring different aspects of the pathway, earning industry certifications, etc.</a:t>
          </a:r>
        </a:p>
      </dsp:txBody>
      <dsp:txXfrm>
        <a:off x="1785977" y="3866413"/>
        <a:ext cx="3967122" cy="1546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B9CD5-B126-401E-B841-6229085A4A01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04287-682A-49D2-8897-00CF4AF8B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90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1A9AC-6DC0-4B8E-AB92-E000ED944B2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082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1A9AC-6DC0-4B8E-AB92-E000ED944B2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4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04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858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00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55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714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05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062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414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74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541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647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06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kellysthoughtsonthings.com/secrets-to-travel-safe-on-your-next-vacation/" TargetMode="External"/><Relationship Id="rId13" Type="http://schemas.openxmlformats.org/officeDocument/2006/relationships/image" Target="../media/image10.jpg"/><Relationship Id="rId3" Type="http://schemas.openxmlformats.org/officeDocument/2006/relationships/image" Target="../media/image6.jpg"/><Relationship Id="rId7" Type="http://schemas.openxmlformats.org/officeDocument/2006/relationships/image" Target="../media/image7.jpg"/><Relationship Id="rId12" Type="http://schemas.openxmlformats.org/officeDocument/2006/relationships/hyperlink" Target="http://www.etsy.com/listing/67565268/travel-clipart-clip-art-vacation-beach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hyperlink" Target="https://creativecommons.org/licenses/by-nc-sa/3.0/" TargetMode="External"/><Relationship Id="rId15" Type="http://schemas.openxmlformats.org/officeDocument/2006/relationships/audio" Target="../media/audio2.wav"/><Relationship Id="rId10" Type="http://schemas.openxmlformats.org/officeDocument/2006/relationships/hyperlink" Target="https://www.youtube.com/watch?v=PeNH_JoJLXM" TargetMode="External"/><Relationship Id="rId4" Type="http://schemas.openxmlformats.org/officeDocument/2006/relationships/hyperlink" Target="http://ipattie.com/blog/2014/05/15/the-year-of-living-dangerously-close-to-home/" TargetMode="External"/><Relationship Id="rId9" Type="http://schemas.openxmlformats.org/officeDocument/2006/relationships/image" Target="../media/image8.jpg"/><Relationship Id="rId14" Type="http://schemas.openxmlformats.org/officeDocument/2006/relationships/hyperlink" Target="https://www.uaf.edu/oip/travelalert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10ED66-F9C4-4C09-9271-4CB882CC4120}"/>
              </a:ext>
            </a:extLst>
          </p:cNvPr>
          <p:cNvSpPr txBox="1"/>
          <p:nvPr/>
        </p:nvSpPr>
        <p:spPr>
          <a:xfrm>
            <a:off x="4270941" y="2454849"/>
            <a:ext cx="3650118" cy="1077218"/>
          </a:xfrm>
          <a:prstGeom prst="rect">
            <a:avLst/>
          </a:prstGeom>
          <a:noFill/>
          <a:ln w="60325" cmpd="dbl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Virtual Open House</a:t>
            </a:r>
          </a:p>
          <a:p>
            <a:pPr algn="ctr"/>
            <a:r>
              <a:rPr lang="en-US" altLang="en-US" i="1" dirty="0"/>
              <a:t>August 20, 2020</a:t>
            </a:r>
          </a:p>
          <a:p>
            <a:pPr algn="ctr"/>
            <a:r>
              <a:rPr lang="en-US" altLang="en-US" i="1" dirty="0"/>
              <a:t>1 p.m.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964" r="3572"/>
          <a:stretch/>
        </p:blipFill>
        <p:spPr>
          <a:xfrm>
            <a:off x="1909084" y="2796487"/>
            <a:ext cx="2226161" cy="3218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D85A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24964"/>
          <a:stretch/>
        </p:blipFill>
        <p:spPr>
          <a:xfrm>
            <a:off x="4847867" y="3605303"/>
            <a:ext cx="2496267" cy="240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D85A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339" t="5577" r="10226" b="7943"/>
          <a:stretch/>
        </p:blipFill>
        <p:spPr>
          <a:xfrm>
            <a:off x="8111073" y="2796487"/>
            <a:ext cx="2226161" cy="3218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D85A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710677-D4EF-4266-B442-EE10848D00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14" y="215153"/>
            <a:ext cx="3785972" cy="188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77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3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 descr="Question mark 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1" b="1926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7065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  <p:sndAc>
          <p:stSnd>
            <p:snd r:embed="rId2" name="Beach Waves-SoundBible.com-1024681188.wav"/>
          </p:stSnd>
        </p:sndAc>
      </p:transition>
    </mc:Choice>
    <mc:Fallback xmlns="">
      <p:transition spd="slow">
        <p:fade/>
        <p:sndAc>
          <p:stSnd>
            <p:snd r:embed="rId5" name="Beach Waves-SoundBible.com-1024681188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63EC7D-B428-4743-88C8-BE01B5E4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18E42-305A-4842-89A2-5A0D1851939E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5" b="36336"/>
          <a:stretch/>
        </p:blipFill>
        <p:spPr>
          <a:xfrm>
            <a:off x="1524000" y="136526"/>
            <a:ext cx="9144000" cy="4137654"/>
          </a:xfrm>
          <a:prstGeom prst="rect">
            <a:avLst/>
          </a:prstGeom>
          <a:effectLst>
            <a:glow rad="127000">
              <a:schemeClr val="accent2"/>
            </a:glo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77FC73-2ED5-4EA5-84A3-8BD3E1D7EB49}"/>
              </a:ext>
            </a:extLst>
          </p:cNvPr>
          <p:cNvGrpSpPr/>
          <p:nvPr/>
        </p:nvGrpSpPr>
        <p:grpSpPr>
          <a:xfrm>
            <a:off x="1524000" y="4274180"/>
            <a:ext cx="9145613" cy="2447295"/>
            <a:chOff x="-1613" y="3553097"/>
            <a:chExt cx="8840808" cy="2616929"/>
          </a:xfrm>
          <a:effectLst>
            <a:glow rad="127000">
              <a:schemeClr val="accent2"/>
            </a:glo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3" y="3553097"/>
              <a:ext cx="3056999" cy="261692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858" y="3553097"/>
              <a:ext cx="3020337" cy="261692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5386" y="3554842"/>
              <a:ext cx="2758410" cy="2615184"/>
            </a:xfrm>
            <a:prstGeom prst="rect">
              <a:avLst/>
            </a:prstGeom>
          </p:spPr>
        </p:pic>
      </p:grp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25AC957-2B21-4608-9F32-E1F3D527E4CD}"/>
              </a:ext>
            </a:extLst>
          </p:cNvPr>
          <p:cNvSpPr txBox="1">
            <a:spLocks/>
          </p:cNvSpPr>
          <p:nvPr/>
        </p:nvSpPr>
        <p:spPr>
          <a:xfrm>
            <a:off x="1860791" y="653172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F18E42-305A-4842-89A2-5A0D1851939E}" type="slidenum">
              <a:rPr lang="en-US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35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  <p:sndAc>
          <p:stSnd>
            <p:snd r:embed="rId3" name="Beach Waves-SoundBible.com-1024681188.wav"/>
          </p:stSnd>
        </p:sndAc>
      </p:transition>
    </mc:Choice>
    <mc:Fallback xmlns="">
      <p:transition spd="slow">
        <p:fade/>
        <p:sndAc>
          <p:stSnd>
            <p:snd r:embed="rId8" name="Beach Waves-SoundBible.com-1024681188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AED851-54B9-4765-92D2-F0BE443BE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976" y="1842623"/>
            <a:ext cx="4784383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Dr.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Tasharah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Wilson, Principal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oom_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507" y="1842623"/>
            <a:ext cx="5536001" cy="3114000"/>
          </a:xfrm>
          <a:prstGeom prst="rect">
            <a:avLst/>
          </a:prstGeom>
          <a:effectLst>
            <a:glow rad="139700">
              <a:schemeClr val="accent2">
                <a:satMod val="175000"/>
              </a:schemeClr>
            </a:glo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073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pool of water&#10;&#10;Description automatically generated">
            <a:extLst>
              <a:ext uri="{FF2B5EF4-FFF2-40B4-BE49-F238E27FC236}">
                <a16:creationId xmlns:a16="http://schemas.microsoft.com/office/drawing/2014/main" id="{4C5275BC-B7B7-4DF7-A25B-742B0FFC5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8489" y="164488"/>
            <a:ext cx="2824798" cy="1793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A3259C-375A-4D97-BF7A-EB513157E7F3}"/>
              </a:ext>
            </a:extLst>
          </p:cNvPr>
          <p:cNvSpPr txBox="1"/>
          <p:nvPr/>
        </p:nvSpPr>
        <p:spPr>
          <a:xfrm>
            <a:off x="326472" y="1946890"/>
            <a:ext cx="2822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ipattie.com/blog/2014/05/15/the-year-of-living-dangerously-close-to-home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sa/3.0/"/>
              </a:rPr>
              <a:t>CC BY-SA-NC</a:t>
            </a:r>
            <a:endParaRPr lang="en-US" sz="9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EEE770-B06A-4363-8F27-F523057FD091}"/>
              </a:ext>
            </a:extLst>
          </p:cNvPr>
          <p:cNvSpPr/>
          <p:nvPr/>
        </p:nvSpPr>
        <p:spPr>
          <a:xfrm>
            <a:off x="1737783" y="2199287"/>
            <a:ext cx="8754535" cy="449422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glow rad="127000">
              <a:schemeClr val="accent2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654" y="2288691"/>
            <a:ext cx="7886700" cy="14423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i="1" dirty="0">
                <a:solidFill>
                  <a:srgbClr val="00B050"/>
                </a:solidFill>
                <a:latin typeface="+mn-lt"/>
              </a:rPr>
              <a:t>Hospitality, Recreation &amp; Tourism </a:t>
            </a:r>
            <a:br>
              <a:rPr lang="en-US" sz="4800" b="1" dirty="0">
                <a:solidFill>
                  <a:srgbClr val="00B050"/>
                </a:solidFill>
                <a:latin typeface="+mn-lt"/>
              </a:rPr>
            </a:br>
            <a:r>
              <a:rPr lang="en-US" sz="4800" b="1" dirty="0">
                <a:solidFill>
                  <a:srgbClr val="00B050"/>
                </a:solidFill>
                <a:latin typeface="+mn-lt"/>
              </a:rPr>
              <a:t>Pathway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2147888" y="3679539"/>
            <a:ext cx="7886700" cy="17683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Presenter:</a:t>
            </a:r>
            <a:endParaRPr lang="en-US" sz="1800" b="1" dirty="0"/>
          </a:p>
          <a:p>
            <a:pPr algn="ctr"/>
            <a:r>
              <a:rPr lang="en-US" sz="3600" b="1" i="1" dirty="0">
                <a:solidFill>
                  <a:srgbClr val="00B050"/>
                </a:solidFill>
              </a:rPr>
              <a:t>Nicole Champion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13429D-494E-4DF4-ACE3-2DF5DB5B47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92" y="242047"/>
            <a:ext cx="3785972" cy="1862568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A2EA0B5-171D-4EF3-91FD-D9F1C944B3FA}"/>
              </a:ext>
            </a:extLst>
          </p:cNvPr>
          <p:cNvSpPr txBox="1">
            <a:spLocks/>
          </p:cNvSpPr>
          <p:nvPr/>
        </p:nvSpPr>
        <p:spPr>
          <a:xfrm>
            <a:off x="1708391" y="637932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F18E42-305A-4842-89A2-5A0D1851939E}" type="slidenum">
              <a:rPr lang="en-US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FBA5375E-99A8-4C1E-B108-154E2337EB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149364" y="3271591"/>
            <a:ext cx="1933982" cy="1927535"/>
          </a:xfrm>
          <a:prstGeom prst="rect">
            <a:avLst/>
          </a:prstGeom>
        </p:spPr>
      </p:pic>
      <p:pic>
        <p:nvPicPr>
          <p:cNvPr id="13" name="Picture 12" descr="A large body of water&#10;&#10;Description automatically generated">
            <a:extLst>
              <a:ext uri="{FF2B5EF4-FFF2-40B4-BE49-F238E27FC236}">
                <a16:creationId xmlns:a16="http://schemas.microsoft.com/office/drawing/2014/main" id="{386718A3-FC96-4665-9E11-B588E88099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18713" y="179469"/>
            <a:ext cx="2824798" cy="1767421"/>
          </a:xfrm>
          <a:prstGeom prst="rect">
            <a:avLst/>
          </a:prstGeom>
        </p:spPr>
      </p:pic>
      <p:pic>
        <p:nvPicPr>
          <p:cNvPr id="15" name="Picture 14" descr="A picture containing many, covered, photo, small&#10;&#10;Description automatically generated">
            <a:extLst>
              <a:ext uri="{FF2B5EF4-FFF2-40B4-BE49-F238E27FC236}">
                <a16:creationId xmlns:a16="http://schemas.microsoft.com/office/drawing/2014/main" id="{0BD3CDDE-4E74-4E94-BAB9-C0C7124CE5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969963" y="3271591"/>
            <a:ext cx="2127046" cy="1927535"/>
          </a:xfrm>
          <a:prstGeom prst="rect">
            <a:avLst/>
          </a:prstGeom>
        </p:spPr>
      </p:pic>
      <p:pic>
        <p:nvPicPr>
          <p:cNvPr id="17" name="Picture 16" descr="A picture containing outdoor, water, large, ocean&#10;&#10;Description automatically generated">
            <a:extLst>
              <a:ext uri="{FF2B5EF4-FFF2-40B4-BE49-F238E27FC236}">
                <a16:creationId xmlns:a16="http://schemas.microsoft.com/office/drawing/2014/main" id="{022A3491-A310-4D00-8743-4B0EB4A468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725779" y="4944436"/>
            <a:ext cx="2652450" cy="15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06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  <p:sndAc>
          <p:stSnd>
            <p:snd r:embed="rId2" name="Beach Waves-SoundBible.com-1024681188.wav"/>
          </p:stSnd>
        </p:sndAc>
      </p:transition>
    </mc:Choice>
    <mc:Fallback xmlns="">
      <p:transition spd="slow">
        <p:fade/>
        <p:sndAc>
          <p:stSnd>
            <p:snd r:embed="rId15" name="Beach Waves-SoundBible.com-1024681188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520" y="1153725"/>
            <a:ext cx="4127684" cy="40646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I’m excited to be your teacher!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820879"/>
            <a:ext cx="5257799" cy="5714392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Born in </a:t>
            </a:r>
            <a:r>
              <a:rPr lang="en-US" sz="2200" dirty="0" err="1"/>
              <a:t>Mahattan</a:t>
            </a:r>
            <a:r>
              <a:rPr lang="en-US" sz="2200" dirty="0"/>
              <a:t>, NY; raised in Miami, FL; moved to Atlanta area 2004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American and Jamaican-European descent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3 children (2 boys and 1 girl)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Graduated from Florida A&amp;M University (FAMU-HBCU) with MBA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Previously worked in Retail and Hospitality industry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18 years of teaching experience (Miami, Fulton, Cobb)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Interest in Marketing started in HS and with DECA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Favorite color – green; favorite desert – key lime cake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Love to travel ex. Japan </a:t>
            </a:r>
          </a:p>
          <a:p>
            <a:pPr marL="0" indent="0">
              <a:buNone/>
            </a:pP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10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  <p:sndAc>
          <p:stSnd>
            <p:snd r:embed="rId2" name="Beach Waves-SoundBible.com-1024681188.wav"/>
          </p:stSnd>
        </p:sndAc>
      </p:transition>
    </mc:Choice>
    <mc:Fallback xmlns="">
      <p:transition spd="slow">
        <p:fade/>
        <p:sndAc>
          <p:stSnd>
            <p:snd r:embed="rId3" name="Beach Waves-SoundBible.com-1024681188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264968"/>
          </a:xfrm>
        </p:spPr>
        <p:txBody>
          <a:bodyPr>
            <a:noAutofit/>
          </a:bodyPr>
          <a:lstStyle/>
          <a:p>
            <a:r>
              <a:rPr lang="en-US" b="1" dirty="0"/>
              <a:t>Exciting Facts about Hospitality, Recreation &amp; Tourism Pathway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2C0FF8-8D42-46F0-81D9-060E801D15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6668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6930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  <p:sndAc>
          <p:stSnd>
            <p:snd r:embed="rId2" name="Beach Waves-SoundBible.com-1024681188.wav"/>
          </p:stSnd>
        </p:sndAc>
      </p:transition>
    </mc:Choice>
    <mc:Fallback xmlns="">
      <p:transition spd="slow">
        <p:fade/>
        <p:sndAc>
          <p:stSnd>
            <p:snd r:embed="rId8" name="Beach Waves-SoundBible.com-1024681188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Exploration of Hospitality, Recreation &amp; Tourism Pathway</a:t>
            </a:r>
          </a:p>
        </p:txBody>
      </p:sp>
      <p:graphicFrame>
        <p:nvGraphicFramePr>
          <p:cNvPr id="30" name="Content Placeholder 2">
            <a:extLst>
              <a:ext uri="{FF2B5EF4-FFF2-40B4-BE49-F238E27FC236}">
                <a16:creationId xmlns:a16="http://schemas.microsoft.com/office/drawing/2014/main" id="{8132D061-125A-4A21-9F19-A122BA9294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4296224"/>
              </p:ext>
            </p:extLst>
          </p:nvPr>
        </p:nvGraphicFramePr>
        <p:xfrm>
          <a:off x="5600700" y="623888"/>
          <a:ext cx="5753100" cy="541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465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  <p:sndAc>
          <p:stSnd>
            <p:snd r:embed="rId2" name="Beach Waves-SoundBible.com-1024681188.wav"/>
          </p:stSnd>
        </p:sndAc>
      </p:transition>
    </mc:Choice>
    <mc:Fallback xmlns="">
      <p:transition spd="slow">
        <p:fade/>
        <p:sndAc>
          <p:stSnd>
            <p:snd r:embed="rId8" name="Beach Waves-SoundBible.com-1024681188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54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en-US" b="1"/>
              <a:t>Exploring Our Lab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Computers, printers, chairs, tables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Will create promotional ads, design PowerPoint projects, utilize different online sources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Students will explore the foundations of Marketing during the first course ex. 7 Functions of Marketing, 4 Ps of Marketing, etc.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large empty room&#10;&#10;Description automatically generated">
            <a:extLst>
              <a:ext uri="{FF2B5EF4-FFF2-40B4-BE49-F238E27FC236}">
                <a16:creationId xmlns:a16="http://schemas.microsoft.com/office/drawing/2014/main" id="{C3EA7364-6BD1-4C99-B98F-5E097F6A7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27" b="1858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62" name="Oval 56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rc 58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799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  <p:sndAc>
          <p:stSnd>
            <p:snd r:embed="rId2" name="Beach Waves-SoundBible.com-1024681188.wav"/>
          </p:stSnd>
        </p:sndAc>
      </p:transition>
    </mc:Choice>
    <mc:Fallback xmlns="">
      <p:transition spd="slow">
        <p:fade/>
        <p:sndAc>
          <p:stSnd>
            <p:snd r:embed="rId4" name="Beach Waves-SoundBible.com-1024681188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US" b="1" dirty="0"/>
              <a:t>Instructional Expectations</a:t>
            </a:r>
          </a:p>
        </p:txBody>
      </p:sp>
      <p:sp>
        <p:nvSpPr>
          <p:cNvPr id="26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pen House Instructional Expectations">
            <a:hlinkClick r:id="" action="ppaction://media"/>
            <a:extLst>
              <a:ext uri="{FF2B5EF4-FFF2-40B4-BE49-F238E27FC236}">
                <a16:creationId xmlns:a16="http://schemas.microsoft.com/office/drawing/2014/main" id="{AE67E358-1973-45CE-AACB-825F30C756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2438400"/>
            <a:ext cx="5557838" cy="3124200"/>
          </a:xfrm>
          <a:effectLst>
            <a:glow rad="139700">
              <a:schemeClr val="accent2">
                <a:satMod val="175000"/>
              </a:schemeClr>
            </a:glow>
          </a:effectLst>
        </p:spPr>
      </p:pic>
      <p:sp>
        <p:nvSpPr>
          <p:cNvPr id="27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90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  <p:sndAc>
          <p:stSnd>
            <p:snd r:embed="rId4" name="applause.wav"/>
          </p:stSnd>
        </p:sndAc>
      </p:transition>
    </mc:Choice>
    <mc:Fallback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College &amp; Career Counseling Department</a:t>
            </a:r>
          </a:p>
        </p:txBody>
      </p:sp>
      <p:pic>
        <p:nvPicPr>
          <p:cNvPr id="10" name="Counseling Open House">
            <a:hlinkClick r:id="" action="ppaction://media"/>
            <a:extLst>
              <a:ext uri="{FF2B5EF4-FFF2-40B4-BE49-F238E27FC236}">
                <a16:creationId xmlns:a16="http://schemas.microsoft.com/office/drawing/2014/main" id="{A562EECE-6ED6-40CC-82D8-6C49418246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1238" y="1924050"/>
            <a:ext cx="5305425" cy="2984500"/>
          </a:xfrm>
          <a:effectLst>
            <a:glow rad="139700">
              <a:schemeClr val="accent2">
                <a:satMod val="1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74878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  <p:sndAc>
          <p:stSnd>
            <p:snd r:embed="rId4" name="applause.wav"/>
          </p:stSnd>
        </p:sndAc>
      </p:transition>
    </mc:Choice>
    <mc:Fallback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357</Words>
  <Application>Microsoft Office PowerPoint</Application>
  <PresentationFormat>Widescreen</PresentationFormat>
  <Paragraphs>39</Paragraphs>
  <Slides>11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PowerPoint Presentation</vt:lpstr>
      <vt:lpstr>Dr. Tasharah Wilson, Principal</vt:lpstr>
      <vt:lpstr>Hospitality, Recreation &amp; Tourism  Pathway</vt:lpstr>
      <vt:lpstr>I’m excited to be your teacher!</vt:lpstr>
      <vt:lpstr>Exciting Facts about Hospitality, Recreation &amp; Tourism Pathway</vt:lpstr>
      <vt:lpstr>Exploration of Hospitality, Recreation &amp; Tourism Pathway</vt:lpstr>
      <vt:lpstr>Exploring Our Lab</vt:lpstr>
      <vt:lpstr>Instructional Expectations</vt:lpstr>
      <vt:lpstr>College &amp; Career Counseling Department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Champion</dc:creator>
  <cp:lastModifiedBy>Nicole Champion</cp:lastModifiedBy>
  <cp:revision>2</cp:revision>
  <dcterms:created xsi:type="dcterms:W3CDTF">2020-08-18T03:23:48Z</dcterms:created>
  <dcterms:modified xsi:type="dcterms:W3CDTF">2020-08-18T03:30:41Z</dcterms:modified>
</cp:coreProperties>
</file>